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7b72eda46281d524e4ac62cbcd6ddabe53bd354c24503e6550994d1585f9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d2502ecb3082bae587b7c38fe5685a25aee86240d25f0930254140d13ee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8ec411446c0201d230a6711d4e74f197354a23bff70627e45fa1aa73a611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eac4b6f1a6528f857ac5508fb5cf9e1dce514858ce6b1b3ff3b82612a160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ad0cf00cd2efbfa5a23734cda0f89e86151e02d7183150e78a0f48f229ca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5a8bbb892fe930fa90b54c50f8c6cd4dd74f8ec8dabac5610fec78ac375a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7f8d7ca81d277bda1ef6e3505d802bd27b528255818cd5de2904450f0a8c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d91e84bcdfe3ac75be7ac58e7ffce38bf884b99164ea857c649fbbfc4a7d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59e266a18b44b471a0db29118cd27176db3114d7b8d5f08c3ee1cd2a2da0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d4a6c0df2b63464500c71dd8e84570a05a6211d002a3d10a4d61cd35ae9378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2e8ba51b4d1a8165c4dd3fa79d21361ea0515f317ce4efa505f8907b1c1c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518c65a7d3c0ea4d6044613d467cae4405913ac1ecfbe7ebbac6a32a1534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6670358e1298cada94543dc2dbea21b395d91afb03eb1062f9cde47ae93fe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d37dc28ef1f1f27a2f1b6cdb1003b7b4cbdd57d76b28a47a7c6184c64dd5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9110788c1b3d99f560eb78f603c9a9adb5d62bb62da94af75dc885a4d365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82772dae2478ffe645cf5f249e02ccdfa69d1b66452bb72f16f45594f46d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23d477966d8357caccd6656bc87c618ddca7931356c23ab7f0648aff7b24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2a6f7d9e24e973df1ed6c40fd20dd560ffef55f30a9293a92d2d901dddeb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eb0cb3da7fd97affafcc3a25cacc9579140e6ac51134b1e44f4c60e48ef13a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